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11"/>
  </p:notesMasterIdLst>
  <p:sldIdLst>
    <p:sldId id="401" r:id="rId5"/>
    <p:sldId id="403" r:id="rId6"/>
    <p:sldId id="402" r:id="rId7"/>
    <p:sldId id="411" r:id="rId8"/>
    <p:sldId id="408" r:id="rId9"/>
    <p:sldId id="40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08" autoAdjust="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0B616-BCB2-4E7C-BAA6-B90DF21B9EDF}" type="datetimeFigureOut">
              <a:rPr lang="en-US" smtClean="0"/>
              <a:t>10/9/2022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EDF81-139F-488C-872B-4720FBA6BF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anchor="ctr"/>
          <a:lstStyle>
            <a:lvl1pPr marL="0" indent="0" algn="l">
              <a:buNone/>
              <a:defRPr sz="28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0" name="Text Placeholder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Housing Price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0470" y="1674546"/>
            <a:ext cx="3920851" cy="3508908"/>
          </a:xfrm>
        </p:spPr>
        <p:txBody>
          <a:bodyPr/>
          <a:lstStyle/>
          <a:p>
            <a:pPr algn="ctr"/>
            <a:r>
              <a:rPr lang="en-US" dirty="0"/>
              <a:t>Amit Puri Goswami</a:t>
            </a:r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43186"/>
            <a:ext cx="9855467" cy="3529014"/>
          </a:xfrm>
        </p:spPr>
        <p:txBody>
          <a:bodyPr>
            <a:normAutofit fontScale="92500" lnSpcReduction="20000"/>
          </a:bodyPr>
          <a:lstStyle/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en-IN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The company Surprise Housing wish to step in the property market of Australia to make maximum profit by purchasing the housing property in less price and selling at a higher price. </a:t>
            </a: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en-IN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		This is a very common strategy any company make for business. Here comes the role of the Machine Learning to help the company identify the best rate (low ) of the property than the expected. By knowing this the company can purchase the property and later sale on at a higher price. </a:t>
            </a:r>
          </a:p>
          <a:p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0E469817-940E-4A7E-82D2-9FC9B4D3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1294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67F229A-48C3-4BE7-96EC-3C05DC7FB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	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041F48D-F184-4F9F-B5AC-F127F0898F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en-IN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We need to identify the most contributing variables which affect the </a:t>
            </a:r>
            <a:r>
              <a:rPr lang="en-IN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SalePrice</a:t>
            </a:r>
            <a:r>
              <a:rPr lang="en-IN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highly. Apart from this we would like to know the estimated </a:t>
            </a:r>
            <a:r>
              <a:rPr lang="en-IN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SalePrice</a:t>
            </a:r>
            <a:r>
              <a:rPr lang="en-IN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of the House Property. 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C693BAD-6B4E-48AD-88BF-D933B374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B9E4CF7-70FB-40DF-BE47-6E5AE315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1EA167B-7079-4284-997F-7309C510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15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6068" y="712268"/>
            <a:ext cx="4803006" cy="5688531"/>
          </a:xfrm>
        </p:spPr>
        <p:txBody>
          <a:bodyPr>
            <a:normAutofit/>
          </a:bodyPr>
          <a:lstStyle/>
          <a:p>
            <a:pPr marL="514350" indent="-514350" algn="ctr">
              <a:buAutoNum type="arabicPeriod"/>
            </a:pPr>
            <a:r>
              <a:rPr lang="en-US" dirty="0"/>
              <a:t>Using value count and count plots for all important features</a:t>
            </a:r>
          </a:p>
          <a:p>
            <a:pPr marL="514350" indent="-514350" algn="ctr">
              <a:buAutoNum type="arabicPeriod"/>
            </a:pPr>
            <a:r>
              <a:rPr lang="en-US" dirty="0"/>
              <a:t>Using different visualization tools to know the insight like heatmap </a:t>
            </a:r>
            <a:r>
              <a:rPr lang="en-US" dirty="0" err="1"/>
              <a:t>etc</a:t>
            </a:r>
            <a:endParaRPr lang="en-US" dirty="0"/>
          </a:p>
          <a:p>
            <a:pPr marL="514350" indent="-514350" algn="ctr">
              <a:buAutoNum type="arabicPeriod"/>
            </a:pPr>
            <a:r>
              <a:rPr lang="en-US" dirty="0"/>
              <a:t>Showing correlation</a:t>
            </a:r>
          </a:p>
          <a:p>
            <a:pPr marL="514350" indent="-514350" algn="ctr">
              <a:buAutoNum type="arabicPeriod"/>
            </a:pPr>
            <a:r>
              <a:rPr lang="en-US" dirty="0"/>
              <a:t>Describing the dataset</a:t>
            </a:r>
          </a:p>
        </p:txBody>
      </p:sp>
    </p:spTree>
    <p:extLst>
      <p:ext uri="{BB962C8B-B14F-4D97-AF65-F5344CB8AC3E}">
        <p14:creationId xmlns:p14="http://schemas.microsoft.com/office/powerpoint/2010/main" val="634730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oman standing in front of rack of clothing">
            <a:extLst>
              <a:ext uri="{FF2B5EF4-FFF2-40B4-BE49-F238E27FC236}">
                <a16:creationId xmlns:a16="http://schemas.microsoft.com/office/drawing/2014/main" id="{7559ED0A-57D2-475A-80AA-FDDB6E882B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64" b="64"/>
          <a:stretch/>
        </p:blipFill>
        <p:spPr/>
      </p:pic>
      <p:pic>
        <p:nvPicPr>
          <p:cNvPr id="9" name="Picture Placeholder 8" descr="close up of hanging clothes and a purse">
            <a:extLst>
              <a:ext uri="{FF2B5EF4-FFF2-40B4-BE49-F238E27FC236}">
                <a16:creationId xmlns:a16="http://schemas.microsoft.com/office/drawing/2014/main" id="{24426D4C-56B2-463F-99F9-8F6C8EBBC00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5" b="15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D2FA59-42D1-4596-BADF-65EE2EEC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924025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8C1B7C-03BA-4C6C-B759-6DAB6A63B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6536" y="1540042"/>
            <a:ext cx="5480312" cy="4641302"/>
          </a:xfrm>
        </p:spPr>
        <p:txBody>
          <a:bodyPr>
            <a:normAutofit lnSpcReduction="10000"/>
          </a:bodyPr>
          <a:lstStyle/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Algorithms used are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LinearRegression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DecisionTreeRegressor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RandomForestRegressor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Ridge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SVR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KNeighborsRegressor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After running and evaluating </a:t>
            </a:r>
            <a:r>
              <a:rPr lang="en-IN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RandomForestRegressor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is found to be the best model.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N" sz="2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751E420-B483-4040-8E33-A32E82D7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20F25F-904B-4AA2-9CB6-6941130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27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woman dressing mannequin ">
            <a:extLst>
              <a:ext uri="{FF2B5EF4-FFF2-40B4-BE49-F238E27FC236}">
                <a16:creationId xmlns:a16="http://schemas.microsoft.com/office/drawing/2014/main" id="{C0AA5E5B-9A0B-4837-9008-6B83089C19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t="37" b="37"/>
          <a:stretch/>
        </p:blipFill>
        <p:spPr/>
      </p:pic>
      <p:pic>
        <p:nvPicPr>
          <p:cNvPr id="23" name="Picture Placeholder 22" descr="close up of hanging clothes">
            <a:extLst>
              <a:ext uri="{FF2B5EF4-FFF2-40B4-BE49-F238E27FC236}">
                <a16:creationId xmlns:a16="http://schemas.microsoft.com/office/drawing/2014/main" id="{D98BD80F-ADD8-4A4B-93EA-5B25442FD2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42" b="42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CA6E381-7CDD-4999-B9C7-CD31E749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DB3C5E-E520-4B9D-8574-178AD4C9F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AMIT PURI GOSWAMI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8B0F30-95FD-437A-9D9B-F937C36E9C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AMITG_SMART@YAHOO.COM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1A06CA-0B70-4C53-BE9B-665816B03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Internship 30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67862"/>
      </p:ext>
    </p:extLst>
  </p:cSld>
  <p:clrMapOvr>
    <a:masterClrMapping/>
  </p:clrMapOvr>
</p:sld>
</file>

<file path=ppt/theme/theme1.xml><?xml version="1.0" encoding="utf-8"?>
<a:theme xmlns:a="http://schemas.openxmlformats.org/drawingml/2006/main" name="Brush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" id="{83ACE2F6-3F27-4C0C-9F26-3A644E012A31}" vid="{2791EB26-28CE-473B-9B2E-6D68997E89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Brush presentation</Template>
  <TotalTime>24</TotalTime>
  <Words>203</Words>
  <Application>Microsoft Office PowerPoint</Application>
  <PresentationFormat>Widescreen</PresentationFormat>
  <Paragraphs>32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Century Gothic</vt:lpstr>
      <vt:lpstr>Elephant</vt:lpstr>
      <vt:lpstr>Symbol</vt:lpstr>
      <vt:lpstr>Times New Roman</vt:lpstr>
      <vt:lpstr>Brush</vt:lpstr>
      <vt:lpstr>Housing Price Prediction</vt:lpstr>
      <vt:lpstr>Problem Statement</vt:lpstr>
      <vt:lpstr>Insight </vt:lpstr>
      <vt:lpstr>EDA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Retention Analysis</dc:title>
  <dc:creator>AMIT PURI GOSWAMI</dc:creator>
  <cp:lastModifiedBy>AMIT PURI GOSWAMI</cp:lastModifiedBy>
  <cp:revision>11</cp:revision>
  <dcterms:created xsi:type="dcterms:W3CDTF">2022-09-27T17:57:43Z</dcterms:created>
  <dcterms:modified xsi:type="dcterms:W3CDTF">2022-10-08T21:38:23Z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